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doc" ContentType="application/msword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9" r:id="rId15"/>
    <p:sldId id="271" r:id="rId16"/>
    <p:sldId id="272" r:id="rId17"/>
    <p:sldId id="274" r:id="rId18"/>
    <p:sldId id="273" r:id="rId19"/>
    <p:sldId id="268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97" d="100"/>
          <a:sy n="97" d="100"/>
        </p:scale>
        <p:origin x="-114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EB687D0-EDF7-44A8-8151-C038CC326CE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237459-83F2-4F61-A834-0BFC0D08F5BA}" type="slidenum">
              <a:rPr lang="en-US"/>
              <a:pPr/>
              <a:t>1</a:t>
            </a:fld>
            <a:endParaRPr lang="en-US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9CD546-A64B-4D86-BA4E-49B48DF32F9F}" type="slidenum">
              <a:rPr lang="en-US"/>
              <a:pPr/>
              <a:t>2</a:t>
            </a:fld>
            <a:endParaRPr lang="en-US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B86DCC-DF2E-46D3-867C-4C6FC4A8C2BD}" type="slidenum">
              <a:rPr lang="en-US"/>
              <a:pPr/>
              <a:t>3</a:t>
            </a:fld>
            <a:endParaRPr lang="en-US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3CE55A-E0C2-49B8-9F56-C04C350AE76F}" type="slidenum">
              <a:rPr lang="en-US"/>
              <a:pPr/>
              <a:t>4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4C1DE2-0187-4594-9F47-409235374126}" type="slidenum">
              <a:rPr lang="en-US"/>
              <a:pPr/>
              <a:t>5</a:t>
            </a:fld>
            <a:endParaRPr lang="en-US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C96893-ABC1-48A4-A612-2A2488F49362}" type="slidenum">
              <a:rPr lang="en-US"/>
              <a:pPr/>
              <a:t>8</a:t>
            </a:fld>
            <a:endParaRPr lang="en-US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082C43-FAD6-4CD0-B55F-91BA1CDE503F}" type="slidenum">
              <a:rPr lang="en-US"/>
              <a:pPr/>
              <a:t>12</a:t>
            </a:fld>
            <a:endParaRPr lang="en-US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9590E3-FE5F-468B-931E-06D9CCD4B832}" type="slidenum">
              <a:rPr lang="en-US"/>
              <a:pPr/>
              <a:t>16</a:t>
            </a:fld>
            <a:endParaRPr lang="en-US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7E3701-4558-4D33-8E88-95E36C10D6A5}" type="slidenum">
              <a:rPr lang="en-US"/>
              <a:pPr/>
              <a:t>17</a:t>
            </a:fld>
            <a:endParaRPr lang="en-US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810000"/>
            <a:ext cx="6400800" cy="1752600"/>
          </a:xfrm>
        </p:spPr>
        <p:txBody>
          <a:bodyPr/>
          <a:lstStyle>
            <a:lvl1pPr marL="0" indent="0" algn="r">
              <a:buFont typeface="Wingdings" pitchFamily="1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3FC8CC9-4394-4D3E-9BEE-423B2FE103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E86490-1617-4B82-B67A-9F88D4F50F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80F8E5-D268-433A-AD2D-5A58DF7F7F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9AA91-82ED-4255-9473-27C8E18D1B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A48088-2CD6-4782-A61A-B4CF256894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76A2C9-3E1E-4A47-ADEE-7BF83D261E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31C317-3E4A-403B-887E-7544874FB8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E4EDD8-80CF-4E52-8319-5EA5CBD3F6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387FE8-9AD6-4BD0-8991-A8F5D14504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8062D3-336C-4D58-94A6-6F319F326F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9BB7A3-D062-4D69-8AB7-B68B3363EB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8100000" algn="ctr" rotWithShape="0">
              <a:srgbClr val="FFFFFF">
                <a:alpha val="75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8100000" algn="ctr" rotWithShape="0">
              <a:srgbClr val="FFFFFF">
                <a:alpha val="75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ea typeface="+mn-ea"/>
              </a:defRPr>
            </a:lvl1pPr>
          </a:lstStyle>
          <a:p>
            <a:fld id="{85DC19FD-1FBE-44A6-A52F-6A8E013775A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" charset="0"/>
          <a:ea typeface="MS Pゴシック" pitchFamily="-92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" charset="0"/>
          <a:ea typeface="MS Pゴシック" pitchFamily="-92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" charset="0"/>
          <a:ea typeface="MS Pゴシック" pitchFamily="-92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" charset="0"/>
          <a:ea typeface="MS Pゴシック" pitchFamily="-9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" charset="0"/>
          <a:ea typeface="MS Pゴシック" pitchFamily="-92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" charset="0"/>
          <a:ea typeface="MS Pゴシック" pitchFamily="-92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" charset="0"/>
          <a:ea typeface="MS Pゴシック" pitchFamily="-92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" charset="0"/>
          <a:ea typeface="MS Pゴシック" pitchFamily="-92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Wingdings" pitchFamily="1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1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Wingdings" pitchFamily="1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Wingdings" pitchFamily="1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Wingdings" pitchFamily="1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1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1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1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1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3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Word_97_-_2003_Document4.doc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533400"/>
            <a:ext cx="7772400" cy="1143000"/>
          </a:xfrm>
        </p:spPr>
        <p:txBody>
          <a:bodyPr/>
          <a:lstStyle/>
          <a:p>
            <a:pPr algn="ctr"/>
            <a:r>
              <a:rPr lang="en-US">
                <a:latin typeface="Arial" charset="0"/>
                <a:ea typeface="ＭＳ Ｐゴシック" pitchFamily="1" charset="-128"/>
              </a:rPr>
              <a:t>Progressive Era and World War I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1828800"/>
            <a:ext cx="37052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0" y="-58738"/>
          <a:ext cx="9144000" cy="6975476"/>
        </p:xfrm>
        <a:graphic>
          <a:graphicData uri="http://schemas.openxmlformats.org/presentationml/2006/ole">
            <p:oleObj spid="_x0000_s16388" name="Document" r:id="rId3" imgW="4593336" imgH="350520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  <a:ea typeface="ＭＳ Ｐゴシック" pitchFamily="1" charset="-128"/>
              </a:rPr>
              <a:t>Reality was brutal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world no longer saw war as noble.</a:t>
            </a:r>
          </a:p>
          <a:p>
            <a:r>
              <a:rPr lang="en-US"/>
              <a:t>They sent them off as heroes they came back forever haunted</a:t>
            </a:r>
          </a:p>
          <a:p>
            <a:r>
              <a:rPr lang="en-US"/>
              <a:t>The world lost their idealism</a:t>
            </a:r>
          </a:p>
        </p:txBody>
      </p:sp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2743200" y="4179888"/>
          <a:ext cx="3505200" cy="2678112"/>
        </p:xfrm>
        <a:graphic>
          <a:graphicData uri="http://schemas.openxmlformats.org/presentationml/2006/ole">
            <p:oleObj spid="_x0000_s17412" name="Document" r:id="rId3" imgW="1319784" imgH="100888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  <a:ea typeface="ＭＳ Ｐゴシック" pitchFamily="1" charset="-128"/>
              </a:rPr>
              <a:t>Dulce Et Decorum Est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Not Sure what they were fighting for</a:t>
            </a:r>
          </a:p>
          <a:p>
            <a:r>
              <a:rPr lang="en-US"/>
              <a:t>Death was brutal and massive</a:t>
            </a:r>
          </a:p>
          <a:p>
            <a:r>
              <a:rPr lang="en-US"/>
              <a:t>Sickness and life in trenches was ugly</a:t>
            </a:r>
          </a:p>
          <a:p>
            <a:r>
              <a:rPr lang="en-US"/>
              <a:t>Loss of Humanity</a:t>
            </a:r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4953000" y="3624263"/>
          <a:ext cx="3886200" cy="3117850"/>
        </p:xfrm>
        <a:graphic>
          <a:graphicData uri="http://schemas.openxmlformats.org/presentationml/2006/ole">
            <p:oleObj spid="_x0000_s18436" name="Document" r:id="rId4" imgW="1149096" imgH="92354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76200"/>
            <a:ext cx="4938713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-63500"/>
            <a:ext cx="5168900" cy="692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"/>
            <a:ext cx="914400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"/>
            <a:ext cx="9118600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80975"/>
            <a:ext cx="8610600" cy="654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7125" y="123825"/>
            <a:ext cx="4356100" cy="66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00088"/>
            <a:ext cx="8153400" cy="539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  <a:ea typeface="ＭＳ Ｐゴシック" pitchFamily="1" charset="-128"/>
              </a:rPr>
              <a:t>Progressive Era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is the title given to a time of massive social reform.</a:t>
            </a:r>
          </a:p>
          <a:p>
            <a:r>
              <a:rPr lang="en-US"/>
              <a:t>Social Reform-of or pertaining to the life, welfare, and relations of human beings in a community and the improvement or amendment of what is wrong, corrupt, unsatisfactory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/>
          <a:lstStyle/>
          <a:p>
            <a:r>
              <a:rPr lang="en-US" dirty="0" err="1" smtClean="0"/>
              <a:t>Dulce</a:t>
            </a:r>
            <a:r>
              <a:rPr lang="en-US" dirty="0" smtClean="0"/>
              <a:t> Et </a:t>
            </a:r>
            <a:r>
              <a:rPr lang="en-US" dirty="0" err="1" smtClean="0"/>
              <a:t>Dorum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14400"/>
            <a:ext cx="7772400" cy="5715000"/>
          </a:xfrm>
        </p:spPr>
        <p:txBody>
          <a:bodyPr numCol="2"/>
          <a:lstStyle/>
          <a:p>
            <a:r>
              <a:rPr lang="en-US" sz="1500" dirty="0" smtClean="0"/>
              <a:t>Bent double, like old beggars under sacks,  </a:t>
            </a:r>
            <a:br>
              <a:rPr lang="en-US" sz="1500" dirty="0" smtClean="0"/>
            </a:br>
            <a:r>
              <a:rPr lang="en-US" sz="1500" dirty="0" smtClean="0"/>
              <a:t>Knock-kneed, coughing like hags, we cursed through sludge,  </a:t>
            </a:r>
            <a:br>
              <a:rPr lang="en-US" sz="1500" dirty="0" smtClean="0"/>
            </a:br>
            <a:r>
              <a:rPr lang="en-US" sz="1500" dirty="0" smtClean="0"/>
              <a:t>Till on the haunting flares</a:t>
            </a:r>
            <a:r>
              <a:rPr lang="en-US" sz="1500" baseline="30000" dirty="0" smtClean="0"/>
              <a:t>2</a:t>
            </a:r>
            <a:r>
              <a:rPr lang="en-US" sz="1500" dirty="0" smtClean="0"/>
              <a:t> we turned our backs  </a:t>
            </a:r>
            <a:br>
              <a:rPr lang="en-US" sz="1500" dirty="0" smtClean="0"/>
            </a:br>
            <a:r>
              <a:rPr lang="en-US" sz="1500" dirty="0" smtClean="0"/>
              <a:t>And towards our distant rest</a:t>
            </a:r>
            <a:r>
              <a:rPr lang="en-US" sz="1500" baseline="30000" dirty="0" smtClean="0"/>
              <a:t>3</a:t>
            </a:r>
            <a:r>
              <a:rPr lang="en-US" sz="1500" dirty="0" smtClean="0"/>
              <a:t> began to trudge.  </a:t>
            </a:r>
            <a:br>
              <a:rPr lang="en-US" sz="1500" dirty="0" smtClean="0"/>
            </a:br>
            <a:r>
              <a:rPr lang="en-US" sz="1500" dirty="0" smtClean="0"/>
              <a:t>Men marched asleep. Many had lost their boots  </a:t>
            </a:r>
            <a:br>
              <a:rPr lang="en-US" sz="1500" dirty="0" smtClean="0"/>
            </a:br>
            <a:r>
              <a:rPr lang="en-US" sz="1500" dirty="0" smtClean="0"/>
              <a:t>But limped on, blood-shod. All went lame; all blind;  </a:t>
            </a:r>
            <a:br>
              <a:rPr lang="en-US" sz="1500" dirty="0" smtClean="0"/>
            </a:br>
            <a:r>
              <a:rPr lang="en-US" sz="1500" dirty="0" smtClean="0"/>
              <a:t>Drunk with fatigue; deaf even to the hoots</a:t>
            </a:r>
            <a:r>
              <a:rPr lang="en-US" sz="1500" baseline="30000" dirty="0" smtClean="0"/>
              <a:t>4 </a:t>
            </a:r>
            <a:r>
              <a:rPr lang="en-US" sz="1500" dirty="0" smtClean="0"/>
              <a:t> </a:t>
            </a:r>
            <a:br>
              <a:rPr lang="en-US" sz="1500" dirty="0" smtClean="0"/>
            </a:br>
            <a:r>
              <a:rPr lang="en-US" sz="1500" dirty="0" smtClean="0"/>
              <a:t>Of tired, outstripped</a:t>
            </a:r>
            <a:r>
              <a:rPr lang="en-US" sz="1500" baseline="30000" dirty="0" smtClean="0"/>
              <a:t>5</a:t>
            </a:r>
            <a:r>
              <a:rPr lang="en-US" sz="1500" dirty="0" smtClean="0"/>
              <a:t> Five-Nines</a:t>
            </a:r>
            <a:r>
              <a:rPr lang="en-US" sz="1500" baseline="30000" dirty="0" smtClean="0"/>
              <a:t>6</a:t>
            </a:r>
            <a:r>
              <a:rPr lang="en-US" sz="1500" dirty="0" smtClean="0"/>
              <a:t> that dropped behind.</a:t>
            </a:r>
          </a:p>
          <a:p>
            <a:r>
              <a:rPr lang="en-US" sz="1500" dirty="0" smtClean="0"/>
              <a:t>Gas!</a:t>
            </a:r>
            <a:r>
              <a:rPr lang="en-US" sz="1500" baseline="30000" dirty="0" smtClean="0"/>
              <a:t>7</a:t>
            </a:r>
            <a:r>
              <a:rPr lang="en-US" sz="1500" dirty="0" smtClean="0"/>
              <a:t> Gas! Quick, boys! –  An ecstasy of fumbling,  </a:t>
            </a:r>
            <a:br>
              <a:rPr lang="en-US" sz="1500" dirty="0" smtClean="0"/>
            </a:br>
            <a:r>
              <a:rPr lang="en-US" sz="1500" dirty="0" smtClean="0"/>
              <a:t>Fitting the clumsy helmets</a:t>
            </a:r>
            <a:r>
              <a:rPr lang="en-US" sz="1500" baseline="30000" dirty="0" smtClean="0"/>
              <a:t>8</a:t>
            </a:r>
            <a:r>
              <a:rPr lang="en-US" sz="1500" dirty="0" smtClean="0"/>
              <a:t> just in time;  </a:t>
            </a:r>
            <a:br>
              <a:rPr lang="en-US" sz="1500" dirty="0" smtClean="0"/>
            </a:br>
            <a:r>
              <a:rPr lang="en-US" sz="1500" dirty="0" smtClean="0"/>
              <a:t>But someone still was yelling out and stumbling,  </a:t>
            </a:r>
            <a:br>
              <a:rPr lang="en-US" sz="1500" dirty="0" smtClean="0"/>
            </a:br>
            <a:r>
              <a:rPr lang="en-US" sz="1500" dirty="0" smtClean="0"/>
              <a:t>And </a:t>
            </a:r>
            <a:r>
              <a:rPr lang="en-US" sz="1500" dirty="0" err="1" smtClean="0"/>
              <a:t>flound'ring</a:t>
            </a:r>
            <a:r>
              <a:rPr lang="en-US" sz="1500" dirty="0" smtClean="0"/>
              <a:t> like a man in fire or lime</a:t>
            </a:r>
            <a:r>
              <a:rPr lang="en-US" sz="1500" baseline="30000" dirty="0" smtClean="0"/>
              <a:t>9</a:t>
            </a:r>
            <a:r>
              <a:rPr lang="en-US" sz="1500" dirty="0" smtClean="0"/>
              <a:t> . . .  </a:t>
            </a:r>
            <a:br>
              <a:rPr lang="en-US" sz="1500" dirty="0" smtClean="0"/>
            </a:br>
            <a:r>
              <a:rPr lang="en-US" sz="1500" dirty="0" smtClean="0"/>
              <a:t>Dim, through the misty panes</a:t>
            </a:r>
            <a:r>
              <a:rPr lang="en-US" sz="1500" baseline="30000" dirty="0" smtClean="0"/>
              <a:t>10</a:t>
            </a:r>
            <a:r>
              <a:rPr lang="en-US" sz="1500" dirty="0" smtClean="0"/>
              <a:t> and thick green light,  </a:t>
            </a:r>
            <a:br>
              <a:rPr lang="en-US" sz="1500" dirty="0" smtClean="0"/>
            </a:br>
            <a:r>
              <a:rPr lang="en-US" sz="1500" dirty="0" smtClean="0"/>
              <a:t>As under a green sea, I saw him drowning. </a:t>
            </a:r>
            <a:br>
              <a:rPr lang="en-US" sz="1500" dirty="0" smtClean="0"/>
            </a:br>
            <a:r>
              <a:rPr lang="en-US" sz="1500" dirty="0" smtClean="0"/>
              <a:t>In all my dreams, before my helpless sight,  </a:t>
            </a:r>
            <a:br>
              <a:rPr lang="en-US" sz="1500" dirty="0" smtClean="0"/>
            </a:br>
            <a:r>
              <a:rPr lang="en-US" sz="1500" dirty="0" smtClean="0"/>
              <a:t>He plunges at me, guttering,</a:t>
            </a:r>
            <a:r>
              <a:rPr lang="en-US" sz="1500" baseline="30000" dirty="0" smtClean="0"/>
              <a:t>11</a:t>
            </a:r>
            <a:r>
              <a:rPr lang="en-US" sz="1500" dirty="0" smtClean="0"/>
              <a:t> choking, drowning. </a:t>
            </a:r>
          </a:p>
          <a:p>
            <a:pPr>
              <a:buNone/>
            </a:pPr>
            <a:r>
              <a:rPr lang="en-US" sz="1500" dirty="0" smtClean="0"/>
              <a:t>       If </a:t>
            </a:r>
            <a:r>
              <a:rPr lang="en-US" sz="1500" dirty="0" smtClean="0"/>
              <a:t>in some smothering dreams you too could pace  </a:t>
            </a:r>
            <a:br>
              <a:rPr lang="en-US" sz="1500" dirty="0" smtClean="0"/>
            </a:br>
            <a:r>
              <a:rPr lang="en-US" sz="1500" dirty="0" smtClean="0"/>
              <a:t>Behind the wagon that we flung him in,  </a:t>
            </a:r>
            <a:br>
              <a:rPr lang="en-US" sz="1500" dirty="0" smtClean="0"/>
            </a:br>
            <a:r>
              <a:rPr lang="en-US" sz="1500" dirty="0" smtClean="0"/>
              <a:t>And watch the white eyes writhing in his face,  </a:t>
            </a:r>
            <a:br>
              <a:rPr lang="en-US" sz="1500" dirty="0" smtClean="0"/>
            </a:br>
            <a:r>
              <a:rPr lang="en-US" sz="1500" dirty="0" smtClean="0"/>
              <a:t>His hanging face, like a devil's sick of sin;  </a:t>
            </a:r>
            <a:br>
              <a:rPr lang="en-US" sz="1500" dirty="0" smtClean="0"/>
            </a:br>
            <a:r>
              <a:rPr lang="en-US" sz="1500" dirty="0" smtClean="0"/>
              <a:t>If you could hear, at every jolt, the blood  </a:t>
            </a:r>
            <a:br>
              <a:rPr lang="en-US" sz="1500" dirty="0" smtClean="0"/>
            </a:br>
            <a:r>
              <a:rPr lang="en-US" sz="1500" dirty="0" smtClean="0"/>
              <a:t>Come gargling from the froth-corrupted lungs,  </a:t>
            </a:r>
            <a:br>
              <a:rPr lang="en-US" sz="1500" dirty="0" smtClean="0"/>
            </a:br>
            <a:r>
              <a:rPr lang="en-US" sz="1500" dirty="0" smtClean="0"/>
              <a:t>Obscene as cancer, bitter as the cud</a:t>
            </a:r>
            <a:r>
              <a:rPr lang="en-US" sz="1500" baseline="30000" dirty="0" smtClean="0"/>
              <a:t>12 </a:t>
            </a:r>
            <a:r>
              <a:rPr lang="en-US" sz="1500" dirty="0" smtClean="0"/>
              <a:t> </a:t>
            </a:r>
            <a:br>
              <a:rPr lang="en-US" sz="1500" dirty="0" smtClean="0"/>
            </a:br>
            <a:r>
              <a:rPr lang="en-US" sz="1500" dirty="0" smtClean="0"/>
              <a:t>Of vile, incurable sores on innocent tongues,  </a:t>
            </a:r>
            <a:br>
              <a:rPr lang="en-US" sz="1500" dirty="0" smtClean="0"/>
            </a:br>
            <a:r>
              <a:rPr lang="en-US" sz="1500" dirty="0" smtClean="0"/>
              <a:t>My friend, you would not tell with such high zest</a:t>
            </a:r>
            <a:r>
              <a:rPr lang="en-US" sz="1500" baseline="30000" dirty="0" smtClean="0"/>
              <a:t>13 </a:t>
            </a:r>
            <a:r>
              <a:rPr lang="en-US" sz="1500" dirty="0" smtClean="0"/>
              <a:t> </a:t>
            </a:r>
            <a:br>
              <a:rPr lang="en-US" sz="1500" dirty="0" smtClean="0"/>
            </a:br>
            <a:r>
              <a:rPr lang="en-US" sz="1500" dirty="0" smtClean="0"/>
              <a:t>To children ardent</a:t>
            </a:r>
            <a:r>
              <a:rPr lang="en-US" sz="1500" baseline="30000" dirty="0" smtClean="0"/>
              <a:t>14</a:t>
            </a:r>
            <a:r>
              <a:rPr lang="en-US" sz="1500" dirty="0" smtClean="0"/>
              <a:t> for some desperate glory,  </a:t>
            </a:r>
            <a:br>
              <a:rPr lang="en-US" sz="1500" dirty="0" smtClean="0"/>
            </a:br>
            <a:r>
              <a:rPr lang="en-US" sz="1500" dirty="0" smtClean="0"/>
              <a:t>The old Lie; </a:t>
            </a:r>
            <a:r>
              <a:rPr lang="en-US" sz="1500" dirty="0" err="1" smtClean="0"/>
              <a:t>Dulce</a:t>
            </a:r>
            <a:r>
              <a:rPr lang="en-US" sz="1500" dirty="0" smtClean="0"/>
              <a:t> et Decorum </a:t>
            </a:r>
            <a:r>
              <a:rPr lang="en-US" sz="1500" dirty="0" err="1" smtClean="0"/>
              <a:t>est</a:t>
            </a:r>
            <a:r>
              <a:rPr lang="en-US" sz="1500" dirty="0" smtClean="0"/>
              <a:t>  </a:t>
            </a:r>
            <a:br>
              <a:rPr lang="en-US" sz="1500" dirty="0" smtClean="0"/>
            </a:br>
            <a:r>
              <a:rPr lang="en-US" sz="1500" dirty="0" smtClean="0"/>
              <a:t>Pro patria mori.</a:t>
            </a:r>
            <a:r>
              <a:rPr lang="en-US" sz="1500" baseline="30000" dirty="0" smtClean="0"/>
              <a:t>15</a:t>
            </a:r>
            <a:r>
              <a:rPr lang="en-US" sz="1500" dirty="0" smtClean="0"/>
              <a:t> </a:t>
            </a:r>
          </a:p>
          <a:p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914400"/>
          </a:xfrm>
        </p:spPr>
        <p:txBody>
          <a:bodyPr/>
          <a:lstStyle/>
          <a:p>
            <a:r>
              <a:rPr lang="en-US" dirty="0" smtClean="0"/>
              <a:t>Disabled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8200"/>
            <a:ext cx="7772400" cy="5257800"/>
          </a:xfrm>
        </p:spPr>
        <p:txBody>
          <a:bodyPr numCol="2"/>
          <a:lstStyle/>
          <a:p>
            <a:r>
              <a:rPr lang="en-US" sz="1200" dirty="0" smtClean="0"/>
              <a:t>He sat in a wheeled chair, waiting for dark,</a:t>
            </a:r>
            <a:br>
              <a:rPr lang="en-US" sz="1200" dirty="0" smtClean="0"/>
            </a:br>
            <a:r>
              <a:rPr lang="en-US" sz="1200" dirty="0" smtClean="0"/>
              <a:t>And shivered in his ghastly suit of grey,</a:t>
            </a:r>
            <a:br>
              <a:rPr lang="en-US" sz="1200" dirty="0" smtClean="0"/>
            </a:br>
            <a:r>
              <a:rPr lang="en-US" sz="1200" dirty="0" smtClean="0"/>
              <a:t>Legless, sewn short at elbow. Through the park</a:t>
            </a:r>
            <a:br>
              <a:rPr lang="en-US" sz="1200" dirty="0" smtClean="0"/>
            </a:br>
            <a:r>
              <a:rPr lang="en-US" sz="1200" dirty="0" smtClean="0"/>
              <a:t>Voices of boys rang saddening like a hymn,</a:t>
            </a:r>
            <a:br>
              <a:rPr lang="en-US" sz="1200" dirty="0" smtClean="0"/>
            </a:br>
            <a:r>
              <a:rPr lang="en-US" sz="1200" dirty="0" smtClean="0"/>
              <a:t>Voices of play and pleasure after day,</a:t>
            </a:r>
            <a:br>
              <a:rPr lang="en-US" sz="1200" dirty="0" smtClean="0"/>
            </a:br>
            <a:r>
              <a:rPr lang="en-US" sz="1200" dirty="0" smtClean="0"/>
              <a:t>Till gathering sleep had mothered them from him.</a:t>
            </a:r>
            <a:br>
              <a:rPr lang="en-US" sz="1200" dirty="0" smtClean="0"/>
            </a:br>
            <a:endParaRPr lang="en-US" sz="1200" dirty="0" smtClean="0"/>
          </a:p>
          <a:p>
            <a:r>
              <a:rPr lang="en-US" sz="1200" dirty="0" smtClean="0"/>
              <a:t>About this time Town used to swing so gay</a:t>
            </a:r>
            <a:br>
              <a:rPr lang="en-US" sz="1200" dirty="0" smtClean="0"/>
            </a:br>
            <a:r>
              <a:rPr lang="en-US" sz="1200" dirty="0" smtClean="0"/>
              <a:t>When glow-lamps budded in the light-blue trees</a:t>
            </a:r>
            <a:br>
              <a:rPr lang="en-US" sz="1200" dirty="0" smtClean="0"/>
            </a:br>
            <a:r>
              <a:rPr lang="en-US" sz="1200" dirty="0" smtClean="0"/>
              <a:t>And girls glanced lovelier as the air grew dim,</a:t>
            </a:r>
            <a:br>
              <a:rPr lang="en-US" sz="1200" dirty="0" smtClean="0"/>
            </a:br>
            <a:r>
              <a:rPr lang="en-US" sz="1200" dirty="0" smtClean="0"/>
              <a:t>- In the old times, before he threw away his knees.</a:t>
            </a:r>
            <a:br>
              <a:rPr lang="en-US" sz="1200" dirty="0" smtClean="0"/>
            </a:br>
            <a:r>
              <a:rPr lang="en-US" sz="1200" dirty="0" smtClean="0"/>
              <a:t>Now he will never feel again how slim</a:t>
            </a:r>
            <a:br>
              <a:rPr lang="en-US" sz="1200" dirty="0" smtClean="0"/>
            </a:br>
            <a:r>
              <a:rPr lang="en-US" sz="1200" dirty="0" smtClean="0"/>
              <a:t>Girls' waists are, or how warm their subtle hands,</a:t>
            </a:r>
            <a:br>
              <a:rPr lang="en-US" sz="1200" dirty="0" smtClean="0"/>
            </a:br>
            <a:r>
              <a:rPr lang="en-US" sz="1200" dirty="0" smtClean="0"/>
              <a:t>All of them touch him like some queer disease.</a:t>
            </a:r>
            <a:br>
              <a:rPr lang="en-US" sz="1200" dirty="0" smtClean="0"/>
            </a:br>
            <a:endParaRPr lang="en-US" sz="1200" dirty="0" smtClean="0"/>
          </a:p>
          <a:p>
            <a:r>
              <a:rPr lang="en-US" sz="1200" dirty="0" smtClean="0"/>
              <a:t>There was an artist silly for his face,</a:t>
            </a:r>
            <a:br>
              <a:rPr lang="en-US" sz="1200" dirty="0" smtClean="0"/>
            </a:br>
            <a:r>
              <a:rPr lang="en-US" sz="1200" dirty="0" smtClean="0"/>
              <a:t>For it was younger than his youth, last year.</a:t>
            </a:r>
            <a:br>
              <a:rPr lang="en-US" sz="1200" dirty="0" smtClean="0"/>
            </a:br>
            <a:r>
              <a:rPr lang="en-US" sz="1200" dirty="0" smtClean="0"/>
              <a:t>Now he is old; his back will never brace;</a:t>
            </a:r>
            <a:br>
              <a:rPr lang="en-US" sz="1200" dirty="0" smtClean="0"/>
            </a:br>
            <a:r>
              <a:rPr lang="en-US" sz="1200" dirty="0" smtClean="0"/>
              <a:t>He's lost his </a:t>
            </a:r>
            <a:r>
              <a:rPr lang="en-US" sz="1200" dirty="0" err="1" smtClean="0"/>
              <a:t>colour</a:t>
            </a:r>
            <a:r>
              <a:rPr lang="en-US" sz="1200" dirty="0" smtClean="0"/>
              <a:t> very far from here,</a:t>
            </a:r>
            <a:br>
              <a:rPr lang="en-US" sz="1200" dirty="0" smtClean="0"/>
            </a:br>
            <a:r>
              <a:rPr lang="en-US" sz="1200" dirty="0" smtClean="0"/>
              <a:t>Poured it down shell-holes till the veins ran dry,</a:t>
            </a:r>
            <a:br>
              <a:rPr lang="en-US" sz="1200" dirty="0" smtClean="0"/>
            </a:br>
            <a:r>
              <a:rPr lang="en-US" sz="1200" dirty="0" smtClean="0"/>
              <a:t>And half his lifetime lapsed in the hot race,</a:t>
            </a:r>
            <a:br>
              <a:rPr lang="en-US" sz="1200" dirty="0" smtClean="0"/>
            </a:br>
            <a:r>
              <a:rPr lang="en-US" sz="1200" dirty="0" smtClean="0"/>
              <a:t>And leap of purple spurted from his thigh.</a:t>
            </a:r>
            <a:br>
              <a:rPr lang="en-US" sz="1200" dirty="0" smtClean="0"/>
            </a:br>
            <a:r>
              <a:rPr lang="en-US" sz="1200" dirty="0" smtClean="0"/>
              <a:t>One time he liked a </a:t>
            </a:r>
            <a:r>
              <a:rPr lang="en-US" sz="1200" dirty="0" err="1" smtClean="0"/>
              <a:t>bloodsmear</a:t>
            </a:r>
            <a:r>
              <a:rPr lang="en-US" sz="1200" dirty="0" smtClean="0"/>
              <a:t> down his leg,</a:t>
            </a:r>
            <a:br>
              <a:rPr lang="en-US" sz="1200" dirty="0" smtClean="0"/>
            </a:br>
            <a:r>
              <a:rPr lang="en-US" sz="1200" dirty="0" smtClean="0"/>
              <a:t>After the matches carried shoulder-high.</a:t>
            </a:r>
            <a:br>
              <a:rPr lang="en-US" sz="1200" dirty="0" smtClean="0"/>
            </a:br>
            <a:r>
              <a:rPr lang="en-US" sz="1200" dirty="0" smtClean="0"/>
              <a:t>It was after football, when he'd drunk a peg,</a:t>
            </a:r>
            <a:br>
              <a:rPr lang="en-US" sz="1200" dirty="0" smtClean="0"/>
            </a:br>
            <a:r>
              <a:rPr lang="en-US" sz="1200" dirty="0" smtClean="0"/>
              <a:t>He thought he'd better join. He wonders why...</a:t>
            </a:r>
            <a:br>
              <a:rPr lang="en-US" sz="1200" dirty="0" smtClean="0"/>
            </a:br>
            <a:r>
              <a:rPr lang="en-US" sz="1200" dirty="0" smtClean="0"/>
              <a:t>Someone had said he'd look a god in kilts.</a:t>
            </a:r>
            <a:br>
              <a:rPr lang="en-US" sz="1200" dirty="0" smtClean="0"/>
            </a:br>
            <a:endParaRPr lang="en-US" sz="1200" dirty="0" smtClean="0"/>
          </a:p>
          <a:p>
            <a:r>
              <a:rPr lang="en-US" sz="1200" dirty="0" smtClean="0"/>
              <a:t>That's why; and maybe, too, to please his Meg,</a:t>
            </a:r>
            <a:br>
              <a:rPr lang="en-US" sz="1200" dirty="0" smtClean="0"/>
            </a:br>
            <a:r>
              <a:rPr lang="en-US" sz="1200" dirty="0" smtClean="0"/>
              <a:t>Aye, that was it, to please the giddy jilts,</a:t>
            </a:r>
            <a:br>
              <a:rPr lang="en-US" sz="1200" dirty="0" smtClean="0"/>
            </a:br>
            <a:r>
              <a:rPr lang="en-US" sz="1200" dirty="0" smtClean="0"/>
              <a:t>He asked to join. He didn't have to beg;</a:t>
            </a:r>
            <a:br>
              <a:rPr lang="en-US" sz="1200" dirty="0" smtClean="0"/>
            </a:br>
            <a:r>
              <a:rPr lang="en-US" sz="1200" dirty="0" smtClean="0"/>
              <a:t>Smiling they wrote his lie; aged nineteen years.</a:t>
            </a:r>
            <a:br>
              <a:rPr lang="en-US" sz="1200" dirty="0" smtClean="0"/>
            </a:br>
            <a:r>
              <a:rPr lang="en-US" sz="1200" dirty="0" smtClean="0"/>
              <a:t>Germans he scarcely thought of; and no fears</a:t>
            </a:r>
            <a:br>
              <a:rPr lang="en-US" sz="1200" dirty="0" smtClean="0"/>
            </a:br>
            <a:r>
              <a:rPr lang="en-US" sz="1200" dirty="0" smtClean="0"/>
              <a:t>Of Fear came yet. He thought of </a:t>
            </a:r>
            <a:r>
              <a:rPr lang="en-US" sz="1200" dirty="0" err="1" smtClean="0"/>
              <a:t>jewelled</a:t>
            </a:r>
            <a:r>
              <a:rPr lang="en-US" sz="1200" dirty="0" smtClean="0"/>
              <a:t> hilts</a:t>
            </a:r>
            <a:br>
              <a:rPr lang="en-US" sz="1200" dirty="0" smtClean="0"/>
            </a:br>
            <a:r>
              <a:rPr lang="en-US" sz="1200" dirty="0" smtClean="0"/>
              <a:t>For daggers in plaid socks; of smart salutes;</a:t>
            </a:r>
            <a:br>
              <a:rPr lang="en-US" sz="1200" dirty="0" smtClean="0"/>
            </a:br>
            <a:r>
              <a:rPr lang="en-US" sz="1200" dirty="0" smtClean="0"/>
              <a:t>And care of arms; and leave; and pay arrears;</a:t>
            </a:r>
            <a:br>
              <a:rPr lang="en-US" sz="1200" dirty="0" smtClean="0"/>
            </a:br>
            <a:r>
              <a:rPr lang="en-US" sz="1200" dirty="0" smtClean="0"/>
              <a:t>Esprit de corps; and hints for young recruits.</a:t>
            </a:r>
            <a:br>
              <a:rPr lang="en-US" sz="1200" dirty="0" smtClean="0"/>
            </a:br>
            <a:r>
              <a:rPr lang="en-US" sz="1200" dirty="0" smtClean="0"/>
              <a:t>And soon, he was drafted out with drums and cheers.</a:t>
            </a:r>
            <a:br>
              <a:rPr lang="en-US" sz="1200" dirty="0" smtClean="0"/>
            </a:br>
            <a:endParaRPr lang="en-US" sz="1200" dirty="0" smtClean="0"/>
          </a:p>
          <a:p>
            <a:pPr>
              <a:buNone/>
            </a:pPr>
            <a:r>
              <a:rPr lang="en-US" sz="1200" dirty="0" smtClean="0"/>
              <a:t>        Some </a:t>
            </a:r>
            <a:r>
              <a:rPr lang="en-US" sz="1200" dirty="0" smtClean="0"/>
              <a:t>cheered him home, but not as crowds cheer Goal.</a:t>
            </a:r>
            <a:br>
              <a:rPr lang="en-US" sz="1200" dirty="0" smtClean="0"/>
            </a:br>
            <a:r>
              <a:rPr lang="en-US" sz="1200" dirty="0" smtClean="0"/>
              <a:t>Only a solemn man who brought him fruits</a:t>
            </a:r>
            <a:br>
              <a:rPr lang="en-US" sz="1200" dirty="0" smtClean="0"/>
            </a:br>
            <a:r>
              <a:rPr lang="en-US" sz="1200" dirty="0" smtClean="0"/>
              <a:t>Thanked him; and then inquired about his soul.</a:t>
            </a:r>
            <a:br>
              <a:rPr lang="en-US" sz="1200" dirty="0" smtClean="0"/>
            </a:br>
            <a:r>
              <a:rPr lang="en-US" sz="1200" dirty="0" smtClean="0"/>
              <a:t>Now, he will spend a few sick years in Institutes,</a:t>
            </a:r>
            <a:br>
              <a:rPr lang="en-US" sz="1200" dirty="0" smtClean="0"/>
            </a:br>
            <a:r>
              <a:rPr lang="en-US" sz="1200" dirty="0" smtClean="0"/>
              <a:t>And do what things the rules consider wise,</a:t>
            </a:r>
            <a:br>
              <a:rPr lang="en-US" sz="1200" dirty="0" smtClean="0"/>
            </a:br>
            <a:r>
              <a:rPr lang="en-US" sz="1200" dirty="0" smtClean="0"/>
              <a:t>And take whatever pity they may dole.</a:t>
            </a:r>
            <a:br>
              <a:rPr lang="en-US" sz="1200" dirty="0" smtClean="0"/>
            </a:br>
            <a:r>
              <a:rPr lang="en-US" sz="1200" dirty="0" smtClean="0"/>
              <a:t>To-night he noticed how the women's eyes</a:t>
            </a:r>
            <a:br>
              <a:rPr lang="en-US" sz="1200" dirty="0" smtClean="0"/>
            </a:br>
            <a:r>
              <a:rPr lang="en-US" sz="1200" dirty="0" smtClean="0"/>
              <a:t>Passed from him to the strong men that were whole.</a:t>
            </a:r>
            <a:br>
              <a:rPr lang="en-US" sz="1200" dirty="0" smtClean="0"/>
            </a:br>
            <a:r>
              <a:rPr lang="en-US" sz="1200" dirty="0" smtClean="0"/>
              <a:t>How cold and late it is! Why don't they come</a:t>
            </a:r>
            <a:br>
              <a:rPr lang="en-US" sz="1200" dirty="0" smtClean="0"/>
            </a:br>
            <a:r>
              <a:rPr lang="en-US" sz="1200" dirty="0" smtClean="0"/>
              <a:t>And put him into bed? Why don't they come?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dirty="0" smtClean="0"/>
              <a:t>They by </a:t>
            </a:r>
            <a:r>
              <a:rPr lang="en-US" dirty="0" err="1" smtClean="0"/>
              <a:t>Sasson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7772400" cy="4724400"/>
          </a:xfrm>
        </p:spPr>
        <p:txBody>
          <a:bodyPr/>
          <a:lstStyle/>
          <a:p>
            <a:pPr>
              <a:buNone/>
            </a:pPr>
            <a:r>
              <a:rPr lang="en-US" sz="2000" dirty="0" smtClean="0"/>
              <a:t>  The </a:t>
            </a:r>
            <a:r>
              <a:rPr lang="en-US" sz="2000" dirty="0" smtClean="0"/>
              <a:t>Bishop tells us: ‘When the boys come </a:t>
            </a:r>
            <a:r>
              <a:rPr lang="en-US" sz="2000" dirty="0" smtClean="0"/>
              <a:t>back</a:t>
            </a:r>
          </a:p>
          <a:p>
            <a:pPr>
              <a:buNone/>
            </a:pPr>
            <a:r>
              <a:rPr lang="en-US" sz="2000" dirty="0" smtClean="0"/>
              <a:t> </a:t>
            </a:r>
            <a:r>
              <a:rPr lang="en-US" sz="2000" dirty="0" smtClean="0"/>
              <a:t>‘They will not be the same; for they’ll have fought 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 </a:t>
            </a:r>
            <a:r>
              <a:rPr lang="en-US" sz="2000" dirty="0" smtClean="0"/>
              <a:t>‘In a just cause: they lead the last attack  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‘</a:t>
            </a:r>
            <a:r>
              <a:rPr lang="en-US" sz="2000" dirty="0" smtClean="0"/>
              <a:t>On Anti-Christ; their comrades’ blood has bought 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 </a:t>
            </a:r>
            <a:r>
              <a:rPr lang="en-US" sz="2000" dirty="0" smtClean="0"/>
              <a:t>‘New right to breed an </a:t>
            </a:r>
            <a:r>
              <a:rPr lang="en-US" sz="2000" dirty="0" err="1" smtClean="0"/>
              <a:t>honourable</a:t>
            </a:r>
            <a:r>
              <a:rPr lang="en-US" sz="2000" dirty="0" smtClean="0"/>
              <a:t> race,</a:t>
            </a:r>
            <a:r>
              <a:rPr lang="en-US" sz="2000" i="1" dirty="0" smtClean="0"/>
              <a:t>         </a:t>
            </a:r>
            <a:endParaRPr lang="en-US" sz="2000" i="1" dirty="0" smtClean="0"/>
          </a:p>
          <a:p>
            <a:pPr>
              <a:buNone/>
            </a:pPr>
            <a:r>
              <a:rPr lang="en-US" sz="2000" dirty="0" smtClean="0"/>
              <a:t> </a:t>
            </a:r>
            <a:r>
              <a:rPr lang="en-US" sz="2000" dirty="0" smtClean="0"/>
              <a:t>‘They have challenged Death and dared him face to face.’     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‘</a:t>
            </a:r>
            <a:r>
              <a:rPr lang="en-US" sz="2000" dirty="0" smtClean="0"/>
              <a:t>We’re none of us the same!’ the boys reply. </a:t>
            </a:r>
          </a:p>
          <a:p>
            <a:pPr>
              <a:buNone/>
            </a:pPr>
            <a:r>
              <a:rPr lang="en-US" sz="2000" dirty="0" smtClean="0"/>
              <a:t> </a:t>
            </a:r>
            <a:r>
              <a:rPr lang="en-US" sz="2000" dirty="0" smtClean="0"/>
              <a:t>‘For George lost both his legs; and Bill’s stone blind;  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Poor </a:t>
            </a:r>
            <a:r>
              <a:rPr lang="en-US" sz="2000" dirty="0" smtClean="0"/>
              <a:t>Jim’s shot through the lungs and like to die;  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‘</a:t>
            </a:r>
            <a:r>
              <a:rPr lang="en-US" sz="2000" dirty="0" smtClean="0"/>
              <a:t>And Bert’s gone syphilitic: you’ll not find</a:t>
            </a:r>
            <a:r>
              <a:rPr lang="en-US" sz="2000" i="1" dirty="0" smtClean="0"/>
              <a:t>  </a:t>
            </a:r>
            <a:endParaRPr lang="en-US" sz="2000" i="1" dirty="0" smtClean="0"/>
          </a:p>
          <a:p>
            <a:pPr>
              <a:buNone/>
            </a:pPr>
            <a:r>
              <a:rPr lang="en-US" sz="2000" i="1" dirty="0" smtClean="0"/>
              <a:t> </a:t>
            </a:r>
            <a:r>
              <a:rPr lang="en-US" sz="2000" dirty="0" smtClean="0"/>
              <a:t>‘</a:t>
            </a:r>
            <a:r>
              <a:rPr lang="en-US" sz="2000" dirty="0" smtClean="0"/>
              <a:t>A chap who’s served that hasn’t found </a:t>
            </a:r>
            <a:r>
              <a:rPr lang="en-US" sz="2000" i="1" dirty="0" smtClean="0"/>
              <a:t>some</a:t>
            </a:r>
            <a:r>
              <a:rPr lang="en-US" sz="2000" dirty="0" smtClean="0"/>
              <a:t> change.’  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And </a:t>
            </a:r>
            <a:r>
              <a:rPr lang="en-US" sz="2000" dirty="0" smtClean="0"/>
              <a:t>the Bishop said: ‘The ways of God are strange!’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Glory of Women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ctr">
              <a:spcBef>
                <a:spcPts val="0"/>
              </a:spcBef>
              <a:buNone/>
            </a:pPr>
            <a:r>
              <a:rPr lang="en-US" sz="1800" dirty="0" smtClean="0"/>
              <a:t>You love us when we're heroes, home on leave,</a:t>
            </a:r>
            <a:br>
              <a:rPr lang="en-US" sz="1800" dirty="0" smtClean="0"/>
            </a:br>
            <a:r>
              <a:rPr lang="en-US" sz="1800" dirty="0" smtClean="0"/>
              <a:t>Or wounded in a mentionable place.</a:t>
            </a:r>
            <a:br>
              <a:rPr lang="en-US" sz="1800" dirty="0" smtClean="0"/>
            </a:br>
            <a:r>
              <a:rPr lang="en-US" sz="1800" dirty="0" smtClean="0"/>
              <a:t>You worship decorations; you believe</a:t>
            </a:r>
            <a:br>
              <a:rPr lang="en-US" sz="1800" dirty="0" smtClean="0"/>
            </a:br>
            <a:r>
              <a:rPr lang="en-US" sz="1800" dirty="0" smtClean="0"/>
              <a:t>That chivalry redeems the war's disgrace.</a:t>
            </a:r>
            <a:br>
              <a:rPr lang="en-US" sz="1800" dirty="0" smtClean="0"/>
            </a:br>
            <a:r>
              <a:rPr lang="en-US" sz="1800" dirty="0" smtClean="0"/>
              <a:t>You make us shells.  You listen with delight,</a:t>
            </a:r>
            <a:br>
              <a:rPr lang="en-US" sz="1800" dirty="0" smtClean="0"/>
            </a:br>
            <a:r>
              <a:rPr lang="en-US" sz="1800" dirty="0" smtClean="0"/>
              <a:t>By tales of dirt and danger fondly thrilled.</a:t>
            </a:r>
            <a:br>
              <a:rPr lang="en-US" sz="1800" dirty="0" smtClean="0"/>
            </a:br>
            <a:r>
              <a:rPr lang="en-US" sz="1800" dirty="0" smtClean="0"/>
              <a:t>You crown our distant </a:t>
            </a:r>
            <a:r>
              <a:rPr lang="en-US" sz="1800" dirty="0" err="1" smtClean="0"/>
              <a:t>ardours</a:t>
            </a:r>
            <a:r>
              <a:rPr lang="en-US" sz="1800" dirty="0" smtClean="0"/>
              <a:t> while we fight,</a:t>
            </a:r>
            <a:br>
              <a:rPr lang="en-US" sz="1800" dirty="0" smtClean="0"/>
            </a:br>
            <a:r>
              <a:rPr lang="en-US" sz="1800" dirty="0" smtClean="0"/>
              <a:t>And mourn our laurelled memories when we're killed.</a:t>
            </a:r>
            <a:br>
              <a:rPr lang="en-US" sz="1800" dirty="0" smtClean="0"/>
            </a:br>
            <a:r>
              <a:rPr lang="en-US" sz="1800" dirty="0" smtClean="0"/>
              <a:t>You can't believe that British troops 'retire'</a:t>
            </a:r>
            <a:br>
              <a:rPr lang="en-US" sz="1800" dirty="0" smtClean="0"/>
            </a:br>
            <a:r>
              <a:rPr lang="en-US" sz="1800" dirty="0" smtClean="0"/>
              <a:t>When hell's last horror breaks them, and they run,</a:t>
            </a:r>
            <a:br>
              <a:rPr lang="en-US" sz="1800" dirty="0" smtClean="0"/>
            </a:br>
            <a:r>
              <a:rPr lang="en-US" sz="1800" dirty="0" smtClean="0"/>
              <a:t>Trampling the terrible corpses - blind with blood.</a:t>
            </a:r>
            <a:br>
              <a:rPr lang="en-US" sz="1800" dirty="0" smtClean="0"/>
            </a:br>
            <a:r>
              <a:rPr lang="en-US" sz="1800" dirty="0" smtClean="0"/>
              <a:t>  O German mother dreaming by the fire,</a:t>
            </a:r>
            <a:br>
              <a:rPr lang="en-US" sz="1800" dirty="0" smtClean="0"/>
            </a:br>
            <a:r>
              <a:rPr lang="en-US" sz="1800" dirty="0" smtClean="0"/>
              <a:t>  While you are knitting socks to send your </a:t>
            </a:r>
            <a:r>
              <a:rPr lang="en-US" sz="1800" dirty="0" smtClean="0"/>
              <a:t>son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1800" dirty="0" smtClean="0"/>
              <a:t>  His face is trodden deeper in the mud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  <a:ea typeface="ＭＳ Ｐゴシック" pitchFamily="1" charset="-128"/>
              </a:rPr>
              <a:t>Problems before Progressive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Bad Living Conditions</a:t>
            </a:r>
          </a:p>
          <a:p>
            <a:r>
              <a:rPr lang="en-US"/>
              <a:t>Bad Work Conditions</a:t>
            </a:r>
          </a:p>
          <a:p>
            <a:r>
              <a:rPr lang="en-US"/>
              <a:t>Pollution</a:t>
            </a:r>
          </a:p>
          <a:p>
            <a:r>
              <a:rPr lang="en-US"/>
              <a:t>Bad Food</a:t>
            </a:r>
          </a:p>
          <a:p>
            <a:r>
              <a:rPr lang="en-US"/>
              <a:t>Bad Health Care </a:t>
            </a:r>
          </a:p>
          <a:p>
            <a:r>
              <a:rPr lang="en-US"/>
              <a:t>Bad Businesses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  <a:ea typeface="ＭＳ Ｐゴシック" pitchFamily="1" charset="-128"/>
              </a:rPr>
              <a:t>Results of Progressive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FDA, made food safe</a:t>
            </a:r>
          </a:p>
          <a:p>
            <a:r>
              <a:rPr lang="en-US"/>
              <a:t>Regulation on pollution, housing, building, healthcare</a:t>
            </a:r>
          </a:p>
          <a:p>
            <a:r>
              <a:rPr lang="en-US"/>
              <a:t>Labor Law, 8 hour work day</a:t>
            </a:r>
          </a:p>
          <a:p>
            <a:r>
              <a:rPr lang="en-US"/>
              <a:t>Child Labor Laws</a:t>
            </a:r>
          </a:p>
          <a:p>
            <a:r>
              <a:rPr lang="en-US"/>
              <a:t>WORKMENS COMPENSATION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  <a:ea typeface="ＭＳ Ｐゴシック" pitchFamily="1" charset="-128"/>
              </a:rPr>
              <a:t>World War I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Also called “The War to End all Wars”</a:t>
            </a:r>
          </a:p>
          <a:p>
            <a:r>
              <a:rPr lang="en-US"/>
              <a:t>We talk about it because it is a cause of both World War II and The Great Depression, which are really important to Utah</a:t>
            </a:r>
          </a:p>
          <a:p>
            <a:r>
              <a:rPr lang="en-US"/>
              <a:t>Also it changes everything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  <a:ea typeface="ＭＳ Ｐゴシック" pitchFamily="1" charset="-128"/>
              </a:rPr>
              <a:t>Basics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War was from 1914-1918, it ended November 11 at 11 O’clock-11-11-11</a:t>
            </a:r>
          </a:p>
          <a:p>
            <a:r>
              <a:rPr lang="en-US"/>
              <a:t>US entered the war in 1917</a:t>
            </a:r>
          </a:p>
          <a:p>
            <a:endParaRPr lang="en-US"/>
          </a:p>
        </p:txBody>
      </p:sp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2438400" y="3886200"/>
          <a:ext cx="3886200" cy="2667000"/>
        </p:xfrm>
        <a:graphic>
          <a:graphicData uri="http://schemas.openxmlformats.org/presentationml/2006/ole">
            <p:oleObj spid="_x0000_s12292" name="Document" r:id="rId3" imgW="1280160" imgH="87782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  <a:ea typeface="ＭＳ Ｐゴシック" pitchFamily="1" charset="-128"/>
              </a:rPr>
              <a:t>Before Entering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057400"/>
            <a:ext cx="7772400" cy="4114800"/>
          </a:xfrm>
        </p:spPr>
        <p:txBody>
          <a:bodyPr/>
          <a:lstStyle/>
          <a:p>
            <a:r>
              <a:rPr lang="en-US" sz="2800"/>
              <a:t>ISOLATION- Do not talk to are mess with the American Continent we will leave you alone</a:t>
            </a:r>
          </a:p>
          <a:p>
            <a:r>
              <a:rPr lang="en-US" sz="2800"/>
              <a:t>Supplying the Allies with Money and Weapons, so though not in the war they choice a side</a:t>
            </a:r>
          </a:p>
          <a:p>
            <a:r>
              <a:rPr lang="en-US" sz="2800"/>
              <a:t>Americans volunteered to serve in France and England’s military</a:t>
            </a:r>
          </a:p>
          <a:p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  <a:ea typeface="ＭＳ Ｐゴシック" pitchFamily="1" charset="-128"/>
              </a:rPr>
              <a:t>Why they entered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Germany sunk a boat with American Civilians on it with their U-boats or Submarine</a:t>
            </a:r>
          </a:p>
          <a:p>
            <a:r>
              <a:rPr lang="en-US"/>
              <a:t>Zimmerman Telegram- Germany sent it to Mexico. It proposed in Alliance, if Mexico supported Germany (financially) Germany would help them conquer US.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  <a:ea typeface="ＭＳ Ｐゴシック" pitchFamily="1" charset="-128"/>
              </a:rPr>
              <a:t>A Year changes everything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Gas, Weaponary, and Trench Warfare changed everything about war.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ue Horizon">
  <a:themeElements>
    <a:clrScheme name="Blue Horizon 1">
      <a:dk1>
        <a:srgbClr val="000000"/>
      </a:dk1>
      <a:lt1>
        <a:srgbClr val="E8EAE9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2F3F2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Blue Horizon">
      <a:majorFont>
        <a:latin typeface="Times New Roman"/>
        <a:ea typeface="MS Pゴシック"/>
        <a:cs typeface=""/>
      </a:majorFont>
      <a:minorFont>
        <a:latin typeface="Times New Roman"/>
        <a:ea typeface="MS P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ue Horizon 1">
        <a:dk1>
          <a:srgbClr val="000000"/>
        </a:dk1>
        <a:lt1>
          <a:srgbClr val="E8EAE9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2F3F2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Horizon 2">
        <a:dk1>
          <a:srgbClr val="000000"/>
        </a:dk1>
        <a:lt1>
          <a:srgbClr val="E8EAE9"/>
        </a:lt1>
        <a:dk2>
          <a:srgbClr val="000000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F2F3F2"/>
        </a:accent3>
        <a:accent4>
          <a:srgbClr val="000000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17602</TotalTime>
  <Words>395</Words>
  <Application>Microsoft Office PowerPoint</Application>
  <PresentationFormat>On-screen Show (4:3)</PresentationFormat>
  <Paragraphs>78</Paragraphs>
  <Slides>23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Blue Horizon</vt:lpstr>
      <vt:lpstr>Document</vt:lpstr>
      <vt:lpstr>Progressive Era and World War I</vt:lpstr>
      <vt:lpstr>Progressive Era</vt:lpstr>
      <vt:lpstr>Problems before Progressive</vt:lpstr>
      <vt:lpstr>Results of Progressive</vt:lpstr>
      <vt:lpstr>World War I</vt:lpstr>
      <vt:lpstr>Basics</vt:lpstr>
      <vt:lpstr>Before Entering</vt:lpstr>
      <vt:lpstr>Why they entered</vt:lpstr>
      <vt:lpstr>A Year changes everything</vt:lpstr>
      <vt:lpstr>Slide 10</vt:lpstr>
      <vt:lpstr>Reality was brutal</vt:lpstr>
      <vt:lpstr>Dulce Et Decorum Est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Dulce Et Dorum Est</vt:lpstr>
      <vt:lpstr>Disabled</vt:lpstr>
      <vt:lpstr>They by Sasson</vt:lpstr>
      <vt:lpstr>Glory of Women</vt:lpstr>
    </vt:vector>
  </TitlesOfParts>
  <Company>PSD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Progressive Era and World War I</dc:title>
  <dc:creator>PSD</dc:creator>
  <cp:lastModifiedBy>Christiana Forbush</cp:lastModifiedBy>
  <cp:revision>1360</cp:revision>
  <dcterms:created xsi:type="dcterms:W3CDTF">2007-11-07T16:47:45Z</dcterms:created>
  <dcterms:modified xsi:type="dcterms:W3CDTF">2010-04-13T20:52:37Z</dcterms:modified>
</cp:coreProperties>
</file>